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FF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9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A" userId="994499579345518a" providerId="LiveId" clId="{31857BA1-AB27-4753-8F1C-070A328AC031}"/>
    <pc:docChg chg="undo custSel modSld">
      <pc:chgData name="M A" userId="994499579345518a" providerId="LiveId" clId="{31857BA1-AB27-4753-8F1C-070A328AC031}" dt="2026-08-23T18:20:38.178" v="81" actId="478"/>
      <pc:docMkLst>
        <pc:docMk/>
      </pc:docMkLst>
      <pc:sldChg chg="delSp modSp mod">
        <pc:chgData name="M A" userId="994499579345518a" providerId="LiveId" clId="{31857BA1-AB27-4753-8F1C-070A328AC031}" dt="2026-08-23T18:20:16.002" v="73" actId="1035"/>
        <pc:sldMkLst>
          <pc:docMk/>
          <pc:sldMk cId="0" sldId="256"/>
        </pc:sldMkLst>
        <pc:spChg chg="del">
          <ac:chgData name="M A" userId="994499579345518a" providerId="LiveId" clId="{31857BA1-AB27-4753-8F1C-070A328AC031}" dt="2026-08-23T18:20:02.069" v="57" actId="478"/>
          <ac:spMkLst>
            <pc:docMk/>
            <pc:sldMk cId="0" sldId="256"/>
            <ac:spMk id="2" creationId="{00000000-0000-0000-0000-000000000000}"/>
          </ac:spMkLst>
        </pc:spChg>
        <pc:spChg chg="mod">
          <ac:chgData name="M A" userId="994499579345518a" providerId="LiveId" clId="{31857BA1-AB27-4753-8F1C-070A328AC031}" dt="2026-08-23T18:20:16.002" v="73" actId="1035"/>
          <ac:spMkLst>
            <pc:docMk/>
            <pc:sldMk cId="0" sldId="256"/>
            <ac:spMk id="3" creationId="{00000000-0000-0000-0000-000000000000}"/>
          </ac:spMkLst>
        </pc:spChg>
        <pc:spChg chg="mod">
          <ac:chgData name="M A" userId="994499579345518a" providerId="LiveId" clId="{31857BA1-AB27-4753-8F1C-070A328AC031}" dt="2026-08-23T18:20:16.002" v="73" actId="1035"/>
          <ac:spMkLst>
            <pc:docMk/>
            <pc:sldMk cId="0" sldId="256"/>
            <ac:spMk id="4" creationId="{00000000-0000-0000-0000-000000000000}"/>
          </ac:spMkLst>
        </pc:spChg>
        <pc:spChg chg="del">
          <ac:chgData name="M A" userId="994499579345518a" providerId="LiveId" clId="{31857BA1-AB27-4753-8F1C-070A328AC031}" dt="2026-08-23T18:02:24.097" v="2" actId="478"/>
          <ac:spMkLst>
            <pc:docMk/>
            <pc:sldMk cId="0" sldId="256"/>
            <ac:spMk id="6" creationId="{3E4D5174-2750-8DA5-5376-D0A8A8E9644C}"/>
          </ac:spMkLst>
        </pc:spChg>
        <pc:picChg chg="mod">
          <ac:chgData name="M A" userId="994499579345518a" providerId="LiveId" clId="{31857BA1-AB27-4753-8F1C-070A328AC031}" dt="2026-08-23T18:03:08.950" v="12" actId="1076"/>
          <ac:picMkLst>
            <pc:docMk/>
            <pc:sldMk cId="0" sldId="256"/>
            <ac:picMk id="12" creationId="{C468DACF-A5B7-C562-F8A2-9EA17BCB0294}"/>
          </ac:picMkLst>
        </pc:picChg>
      </pc:sldChg>
      <pc:sldChg chg="delSp mod">
        <pc:chgData name="M A" userId="994499579345518a" providerId="LiveId" clId="{31857BA1-AB27-4753-8F1C-070A328AC031}" dt="2026-08-23T18:20:26.490" v="74" actId="478"/>
        <pc:sldMkLst>
          <pc:docMk/>
          <pc:sldMk cId="0" sldId="257"/>
        </pc:sldMkLst>
        <pc:spChg chg="del">
          <ac:chgData name="M A" userId="994499579345518a" providerId="LiveId" clId="{31857BA1-AB27-4753-8F1C-070A328AC031}" dt="2026-08-23T18:20:26.490" v="74" actId="478"/>
          <ac:spMkLst>
            <pc:docMk/>
            <pc:sldMk cId="0" sldId="257"/>
            <ac:spMk id="2" creationId="{00000000-0000-0000-0000-000000000000}"/>
          </ac:spMkLst>
        </pc:spChg>
      </pc:sldChg>
      <pc:sldChg chg="delSp modSp mod">
        <pc:chgData name="M A" userId="994499579345518a" providerId="LiveId" clId="{31857BA1-AB27-4753-8F1C-070A328AC031}" dt="2026-08-23T18:20:28.115" v="75" actId="478"/>
        <pc:sldMkLst>
          <pc:docMk/>
          <pc:sldMk cId="0" sldId="258"/>
        </pc:sldMkLst>
        <pc:spChg chg="del">
          <ac:chgData name="M A" userId="994499579345518a" providerId="LiveId" clId="{31857BA1-AB27-4753-8F1C-070A328AC031}" dt="2026-08-23T18:20:28.115" v="75" actId="478"/>
          <ac:spMkLst>
            <pc:docMk/>
            <pc:sldMk cId="0" sldId="258"/>
            <ac:spMk id="2" creationId="{00000000-0000-0000-0000-000000000000}"/>
          </ac:spMkLst>
        </pc:spChg>
        <pc:spChg chg="mod">
          <ac:chgData name="M A" userId="994499579345518a" providerId="LiveId" clId="{31857BA1-AB27-4753-8F1C-070A328AC031}" dt="2026-08-23T18:19:18.626" v="15" actId="552"/>
          <ac:spMkLst>
            <pc:docMk/>
            <pc:sldMk cId="0" sldId="258"/>
            <ac:spMk id="7" creationId="{00000000-0000-0000-0000-000000000000}"/>
          </ac:spMkLst>
        </pc:spChg>
        <pc:spChg chg="mod">
          <ac:chgData name="M A" userId="994499579345518a" providerId="LiveId" clId="{31857BA1-AB27-4753-8F1C-070A328AC031}" dt="2026-08-23T18:19:29.194" v="29" actId="1035"/>
          <ac:spMkLst>
            <pc:docMk/>
            <pc:sldMk cId="0" sldId="258"/>
            <ac:spMk id="10" creationId="{00000000-0000-0000-0000-000000000000}"/>
          </ac:spMkLst>
        </pc:spChg>
      </pc:sldChg>
      <pc:sldChg chg="delSp mod">
        <pc:chgData name="M A" userId="994499579345518a" providerId="LiveId" clId="{31857BA1-AB27-4753-8F1C-070A328AC031}" dt="2026-08-23T18:20:29.522" v="76" actId="478"/>
        <pc:sldMkLst>
          <pc:docMk/>
          <pc:sldMk cId="0" sldId="259"/>
        </pc:sldMkLst>
        <pc:spChg chg="del">
          <ac:chgData name="M A" userId="994499579345518a" providerId="LiveId" clId="{31857BA1-AB27-4753-8F1C-070A328AC031}" dt="2026-08-23T18:20:29.522" v="76" actId="478"/>
          <ac:spMkLst>
            <pc:docMk/>
            <pc:sldMk cId="0" sldId="259"/>
            <ac:spMk id="2" creationId="{00000000-0000-0000-0000-000000000000}"/>
          </ac:spMkLst>
        </pc:spChg>
      </pc:sldChg>
      <pc:sldChg chg="delSp mod">
        <pc:chgData name="M A" userId="994499579345518a" providerId="LiveId" clId="{31857BA1-AB27-4753-8F1C-070A328AC031}" dt="2026-08-23T18:20:30.761" v="77" actId="478"/>
        <pc:sldMkLst>
          <pc:docMk/>
          <pc:sldMk cId="0" sldId="260"/>
        </pc:sldMkLst>
        <pc:spChg chg="del">
          <ac:chgData name="M A" userId="994499579345518a" providerId="LiveId" clId="{31857BA1-AB27-4753-8F1C-070A328AC031}" dt="2026-08-23T18:20:30.761" v="77" actId="478"/>
          <ac:spMkLst>
            <pc:docMk/>
            <pc:sldMk cId="0" sldId="260"/>
            <ac:spMk id="2" creationId="{00000000-0000-0000-0000-000000000000}"/>
          </ac:spMkLst>
        </pc:spChg>
      </pc:sldChg>
      <pc:sldChg chg="addSp delSp mod">
        <pc:chgData name="M A" userId="994499579345518a" providerId="LiveId" clId="{31857BA1-AB27-4753-8F1C-070A328AC031}" dt="2026-08-23T18:20:35.693" v="80" actId="478"/>
        <pc:sldMkLst>
          <pc:docMk/>
          <pc:sldMk cId="0" sldId="261"/>
        </pc:sldMkLst>
        <pc:spChg chg="del">
          <ac:chgData name="M A" userId="994499579345518a" providerId="LiveId" clId="{31857BA1-AB27-4753-8F1C-070A328AC031}" dt="2026-08-23T18:20:35.693" v="80" actId="478"/>
          <ac:spMkLst>
            <pc:docMk/>
            <pc:sldMk cId="0" sldId="261"/>
            <ac:spMk id="2" creationId="{00000000-0000-0000-0000-000000000000}"/>
          </ac:spMkLst>
        </pc:spChg>
        <pc:spChg chg="add del">
          <ac:chgData name="M A" userId="994499579345518a" providerId="LiveId" clId="{31857BA1-AB27-4753-8F1C-070A328AC031}" dt="2026-08-23T18:20:34.055" v="79" actId="478"/>
          <ac:spMkLst>
            <pc:docMk/>
            <pc:sldMk cId="0" sldId="261"/>
            <ac:spMk id="3" creationId="{00000000-0000-0000-0000-000000000000}"/>
          </ac:spMkLst>
        </pc:spChg>
      </pc:sldChg>
      <pc:sldChg chg="delSp modSp mod">
        <pc:chgData name="M A" userId="994499579345518a" providerId="LiveId" clId="{31857BA1-AB27-4753-8F1C-070A328AC031}" dt="2026-08-23T18:20:38.178" v="81" actId="478"/>
        <pc:sldMkLst>
          <pc:docMk/>
          <pc:sldMk cId="0" sldId="262"/>
        </pc:sldMkLst>
        <pc:spChg chg="del">
          <ac:chgData name="M A" userId="994499579345518a" providerId="LiveId" clId="{31857BA1-AB27-4753-8F1C-070A328AC031}" dt="2026-08-23T18:20:38.178" v="81" actId="478"/>
          <ac:spMkLst>
            <pc:docMk/>
            <pc:sldMk cId="0" sldId="262"/>
            <ac:spMk id="2" creationId="{00000000-0000-0000-0000-000000000000}"/>
          </ac:spMkLst>
        </pc:spChg>
        <pc:spChg chg="mod">
          <ac:chgData name="M A" userId="994499579345518a" providerId="LiveId" clId="{31857BA1-AB27-4753-8F1C-070A328AC031}" dt="2026-08-23T18:19:46.489" v="39" actId="255"/>
          <ac:spMkLst>
            <pc:docMk/>
            <pc:sldMk cId="0" sldId="262"/>
            <ac:spMk id="13" creationId="{00000000-0000-0000-0000-000000000000}"/>
          </ac:spMkLst>
        </pc:spChg>
        <pc:spChg chg="mod">
          <ac:chgData name="M A" userId="994499579345518a" providerId="LiveId" clId="{31857BA1-AB27-4753-8F1C-070A328AC031}" dt="2026-08-23T18:19:40.785" v="38" actId="1035"/>
          <ac:spMkLst>
            <pc:docMk/>
            <pc:sldMk cId="0" sldId="262"/>
            <ac:spMk id="22" creationId="{ABEA5B99-17AE-C0F9-CD34-4C0FFF527C41}"/>
          </ac:spMkLst>
        </pc:spChg>
        <pc:spChg chg="mod">
          <ac:chgData name="M A" userId="994499579345518a" providerId="LiveId" clId="{31857BA1-AB27-4753-8F1C-070A328AC031}" dt="2026-08-23T18:19:51.846" v="56" actId="1035"/>
          <ac:spMkLst>
            <pc:docMk/>
            <pc:sldMk cId="0" sldId="262"/>
            <ac:spMk id="23" creationId="{CAF5DAFB-97DC-98FA-8305-6108458E30B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rovn.co.uk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-11240"/>
            <a:ext cx="12191695" cy="58477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 sz="3200" dirty="0">
                <a:solidFill>
                  <a:schemeClr val="bg1"/>
                </a:solidFill>
                <a:latin typeface="Comic Sans MS" panose="030F0702030302020204" pitchFamily="66" charset="0"/>
              </a:rPr>
              <a:t>✏️  Network Hardware – Exercises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05" y="550912"/>
            <a:ext cx="12192000" cy="954107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defRPr sz="1500" b="0">
                <a:solidFill>
                  <a:srgbClr val="1E293B"/>
                </a:solidFill>
                <a:latin typeface="Comic Neue"/>
              </a:defRPr>
            </a:pPr>
            <a:r>
              <a:rPr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Complete the questions. 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>
              <a:defRPr sz="1500" b="0">
                <a:solidFill>
                  <a:srgbClr val="1E293B"/>
                </a:solidFill>
                <a:latin typeface="Comic Neue"/>
              </a:defRPr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Write </a:t>
            </a:r>
            <a:r>
              <a:rPr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clear explanations.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A41AFB1-8721-1DFB-D244-2ABF214948AB}"/>
              </a:ext>
            </a:extLst>
          </p:cNvPr>
          <p:cNvGrpSpPr/>
          <p:nvPr/>
        </p:nvGrpSpPr>
        <p:grpSpPr>
          <a:xfrm>
            <a:off x="114300" y="5294014"/>
            <a:ext cx="2877874" cy="1563986"/>
            <a:chOff x="114300" y="4924076"/>
            <a:chExt cx="2877874" cy="1563986"/>
          </a:xfrm>
        </p:grpSpPr>
        <p:pic>
          <p:nvPicPr>
            <p:cNvPr id="8" name="Google Shape;508;p1" title="rovn logo 3.png">
              <a:hlinkClick r:id="rId2"/>
              <a:extLst>
                <a:ext uri="{FF2B5EF4-FFF2-40B4-BE49-F238E27FC236}">
                  <a16:creationId xmlns:a16="http://schemas.microsoft.com/office/drawing/2014/main" id="{1D063703-2FB5-1F67-DBAA-9FC97B9EB8F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4300" y="4924076"/>
              <a:ext cx="2877874" cy="15178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52B88FA-35F7-679E-5FD3-685467BB4664}"/>
                </a:ext>
              </a:extLst>
            </p:cNvPr>
            <p:cNvSpPr txBox="1"/>
            <p:nvPr/>
          </p:nvSpPr>
          <p:spPr>
            <a:xfrm>
              <a:off x="1403926" y="6118730"/>
              <a:ext cx="11737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rovn.co.uk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468DACF-A5B7-C562-F8A2-9EA17BCB0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663" y="2056550"/>
            <a:ext cx="5994562" cy="39963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318548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>
                <a:latin typeface="Comic Sans MS" panose="030F0702030302020204" pitchFamily="66" charset="0"/>
              </a:rPr>
              <a:t>Exercise 1 – NIC  [6]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91440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What is a NIC and what unique address does it have?  [3]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4295" y="2499338"/>
            <a:ext cx="112471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Give one advantage of a wired NIC over a wireless NIC in a classroom.  [2]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287" y="4525506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3. State where a NIC is usually found in a modern laptop.  [1]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5" name="Google Shape;1647;p122">
            <a:extLst>
              <a:ext uri="{FF2B5EF4-FFF2-40B4-BE49-F238E27FC236}">
                <a16:creationId xmlns:a16="http://schemas.microsoft.com/office/drawing/2014/main" id="{3E0ABB0A-688F-9D9D-5E66-0883D517BA8F}"/>
              </a:ext>
            </a:extLst>
          </p:cNvPr>
          <p:cNvSpPr/>
          <p:nvPr/>
        </p:nvSpPr>
        <p:spPr>
          <a:xfrm>
            <a:off x="609447" y="1404430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7" name="Google Shape;1647;p122">
            <a:extLst>
              <a:ext uri="{FF2B5EF4-FFF2-40B4-BE49-F238E27FC236}">
                <a16:creationId xmlns:a16="http://schemas.microsoft.com/office/drawing/2014/main" id="{0A89B8AB-C707-16FD-BBEA-B180F4684536}"/>
              </a:ext>
            </a:extLst>
          </p:cNvPr>
          <p:cNvSpPr/>
          <p:nvPr/>
        </p:nvSpPr>
        <p:spPr>
          <a:xfrm>
            <a:off x="609447" y="3368461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9" name="Google Shape;1647;p122">
            <a:extLst>
              <a:ext uri="{FF2B5EF4-FFF2-40B4-BE49-F238E27FC236}">
                <a16:creationId xmlns:a16="http://schemas.microsoft.com/office/drawing/2014/main" id="{A4F6E82D-B8FB-A40F-4D24-EC01D2321402}"/>
              </a:ext>
            </a:extLst>
          </p:cNvPr>
          <p:cNvSpPr/>
          <p:nvPr/>
        </p:nvSpPr>
        <p:spPr>
          <a:xfrm>
            <a:off x="609447" y="5332492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3829895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>
                <a:latin typeface="Comic Sans MS" panose="030F0702030302020204" pitchFamily="66" charset="0"/>
              </a:rPr>
              <a:t>Exercise 2 – Switches  [8]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91440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Explain how a switch decides which port to send a frame out of.  [3]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2736674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State two problems with using a hub instead of a switch.  [4]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4520816"/>
            <a:ext cx="1162407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500">
                <a:latin typeface="Comic Sans MS" panose="030F0702030302020204" pitchFamily="66" charset="0"/>
              </a:rPr>
              <a:t>3. What is one feature of a managed switch that an unmanaged switch does not have?  [1]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8" name="Google Shape;1647;p122">
            <a:extLst>
              <a:ext uri="{FF2B5EF4-FFF2-40B4-BE49-F238E27FC236}">
                <a16:creationId xmlns:a16="http://schemas.microsoft.com/office/drawing/2014/main" id="{21918669-699B-7364-9504-34F8C2BAFA9A}"/>
              </a:ext>
            </a:extLst>
          </p:cNvPr>
          <p:cNvSpPr/>
          <p:nvPr/>
        </p:nvSpPr>
        <p:spPr>
          <a:xfrm>
            <a:off x="609447" y="1404430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9" name="Google Shape;1647;p122">
            <a:extLst>
              <a:ext uri="{FF2B5EF4-FFF2-40B4-BE49-F238E27FC236}">
                <a16:creationId xmlns:a16="http://schemas.microsoft.com/office/drawing/2014/main" id="{BC0AF686-0391-AA2D-162B-DAA1AB3B6AD0}"/>
              </a:ext>
            </a:extLst>
          </p:cNvPr>
          <p:cNvSpPr/>
          <p:nvPr/>
        </p:nvSpPr>
        <p:spPr>
          <a:xfrm>
            <a:off x="609447" y="3368461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20" name="Google Shape;1647;p122">
            <a:extLst>
              <a:ext uri="{FF2B5EF4-FFF2-40B4-BE49-F238E27FC236}">
                <a16:creationId xmlns:a16="http://schemas.microsoft.com/office/drawing/2014/main" id="{30DB018A-6058-F4B5-6F7C-88298E364FAB}"/>
              </a:ext>
            </a:extLst>
          </p:cNvPr>
          <p:cNvSpPr/>
          <p:nvPr/>
        </p:nvSpPr>
        <p:spPr>
          <a:xfrm>
            <a:off x="609447" y="5332492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398218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Exercise 3 – Routers  [8]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91440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Describe the purpose of a router.  [3]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2642466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Give two differences between a switch and a router.  [4]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287" y="438139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 dirty="0">
                <a:latin typeface="Comic Sans MS" panose="030F0702030302020204" pitchFamily="66" charset="0"/>
              </a:rPr>
              <a:t>3. What does NAT allow many devices to share?  [1]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5" name="Google Shape;1647;p122">
            <a:extLst>
              <a:ext uri="{FF2B5EF4-FFF2-40B4-BE49-F238E27FC236}">
                <a16:creationId xmlns:a16="http://schemas.microsoft.com/office/drawing/2014/main" id="{02BFE8FA-C0DA-824D-3EE6-C62F4D48317F}"/>
              </a:ext>
            </a:extLst>
          </p:cNvPr>
          <p:cNvSpPr/>
          <p:nvPr/>
        </p:nvSpPr>
        <p:spPr>
          <a:xfrm>
            <a:off x="609447" y="1404430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7" name="Google Shape;1647;p122">
            <a:extLst>
              <a:ext uri="{FF2B5EF4-FFF2-40B4-BE49-F238E27FC236}">
                <a16:creationId xmlns:a16="http://schemas.microsoft.com/office/drawing/2014/main" id="{383BDC46-E3BC-3D10-02E5-EDB42EB57273}"/>
              </a:ext>
            </a:extLst>
          </p:cNvPr>
          <p:cNvSpPr/>
          <p:nvPr/>
        </p:nvSpPr>
        <p:spPr>
          <a:xfrm>
            <a:off x="609447" y="3368461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9" name="Google Shape;1647;p122">
            <a:extLst>
              <a:ext uri="{FF2B5EF4-FFF2-40B4-BE49-F238E27FC236}">
                <a16:creationId xmlns:a16="http://schemas.microsoft.com/office/drawing/2014/main" id="{F0D7FF76-9025-BA67-EE08-19B5C8B7C54A}"/>
              </a:ext>
            </a:extLst>
          </p:cNvPr>
          <p:cNvSpPr/>
          <p:nvPr/>
        </p:nvSpPr>
        <p:spPr>
          <a:xfrm>
            <a:off x="609447" y="5332492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596830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Exercise 4 – Modem, AP and path  [8]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91440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What does a modem do?  [2]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2613058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What is an Access Point used for?  [2]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4381083"/>
            <a:ext cx="112471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3. List four devices a phone request may pass through before leaving the school network.  [4]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5" name="Google Shape;1647;p122">
            <a:extLst>
              <a:ext uri="{FF2B5EF4-FFF2-40B4-BE49-F238E27FC236}">
                <a16:creationId xmlns:a16="http://schemas.microsoft.com/office/drawing/2014/main" id="{76CA4933-E87C-C928-A452-1EA66206ECF1}"/>
              </a:ext>
            </a:extLst>
          </p:cNvPr>
          <p:cNvSpPr/>
          <p:nvPr/>
        </p:nvSpPr>
        <p:spPr>
          <a:xfrm>
            <a:off x="609447" y="1404430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7" name="Google Shape;1647;p122">
            <a:extLst>
              <a:ext uri="{FF2B5EF4-FFF2-40B4-BE49-F238E27FC236}">
                <a16:creationId xmlns:a16="http://schemas.microsoft.com/office/drawing/2014/main" id="{BEE5C2A6-3124-D9E0-4B47-200CB3670C8E}"/>
              </a:ext>
            </a:extLst>
          </p:cNvPr>
          <p:cNvSpPr/>
          <p:nvPr/>
        </p:nvSpPr>
        <p:spPr>
          <a:xfrm>
            <a:off x="609447" y="3368461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9" name="Google Shape;1647;p122">
            <a:extLst>
              <a:ext uri="{FF2B5EF4-FFF2-40B4-BE49-F238E27FC236}">
                <a16:creationId xmlns:a16="http://schemas.microsoft.com/office/drawing/2014/main" id="{9C5CBECE-A35F-F2ED-CAAB-5EE7C52FDD47}"/>
              </a:ext>
            </a:extLst>
          </p:cNvPr>
          <p:cNvSpPr/>
          <p:nvPr/>
        </p:nvSpPr>
        <p:spPr>
          <a:xfrm>
            <a:off x="609447" y="5332492"/>
            <a:ext cx="10858028" cy="10197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380104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Exercise 5 – Cables  [6]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2287" y="829674"/>
            <a:ext cx="112471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Recommend a cable for a 2 km link between buildings and give two reasons.  [4]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760" y="3660734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State one difference between single-mode and multi-mode fibre.  [2]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2" name="Google Shape;1647;p122">
            <a:extLst>
              <a:ext uri="{FF2B5EF4-FFF2-40B4-BE49-F238E27FC236}">
                <a16:creationId xmlns:a16="http://schemas.microsoft.com/office/drawing/2014/main" id="{00EDF139-A694-96D0-AE0E-088F279DD542}"/>
              </a:ext>
            </a:extLst>
          </p:cNvPr>
          <p:cNvSpPr/>
          <p:nvPr/>
        </p:nvSpPr>
        <p:spPr>
          <a:xfrm>
            <a:off x="579120" y="1692352"/>
            <a:ext cx="10858028" cy="19704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14" name="Google Shape;1647;p122">
            <a:extLst>
              <a:ext uri="{FF2B5EF4-FFF2-40B4-BE49-F238E27FC236}">
                <a16:creationId xmlns:a16="http://schemas.microsoft.com/office/drawing/2014/main" id="{2D205C06-63A7-1A54-0378-1B6C7708B369}"/>
              </a:ext>
            </a:extLst>
          </p:cNvPr>
          <p:cNvSpPr/>
          <p:nvPr/>
        </p:nvSpPr>
        <p:spPr>
          <a:xfrm>
            <a:off x="560306" y="4310426"/>
            <a:ext cx="10858028" cy="197045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28600"/>
            <a:ext cx="75055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Exercise 6 – Other devices &amp; exam practice  [8]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91440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1. What is a default gateway?  [2]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224028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2. Describe the purpose of a repeater.  [2]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3566160"/>
            <a:ext cx="1124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>
                <a:latin typeface="Comic Sans MS" panose="030F0702030302020204" pitchFamily="66" charset="0"/>
              </a:rPr>
              <a:t>3. Explain one difference between a server and a client.  [2]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" y="4892040"/>
            <a:ext cx="112471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E293B"/>
                </a:solidFill>
                <a:latin typeface="Comic Neue"/>
              </a:defRPr>
            </a:pPr>
            <a:r>
              <a:rPr sz="2400" dirty="0">
                <a:latin typeface="Comic Sans MS" panose="030F0702030302020204" pitchFamily="66" charset="0"/>
              </a:rPr>
              <a:t>4. Why is a switch preferred over a hub in a modern school network?  [2]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" y="653796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475569"/>
                </a:solidFill>
                <a:latin typeface="Comic Neue"/>
              </a:defRPr>
            </a:pPr>
            <a:r>
              <a:t>Network Hardware</a:t>
            </a:r>
          </a:p>
        </p:txBody>
      </p:sp>
      <p:sp>
        <p:nvSpPr>
          <p:cNvPr id="18" name="Google Shape;1647;p122">
            <a:extLst>
              <a:ext uri="{FF2B5EF4-FFF2-40B4-BE49-F238E27FC236}">
                <a16:creationId xmlns:a16="http://schemas.microsoft.com/office/drawing/2014/main" id="{60847DD2-AB56-269D-6AB5-F878AE2966DC}"/>
              </a:ext>
            </a:extLst>
          </p:cNvPr>
          <p:cNvSpPr/>
          <p:nvPr/>
        </p:nvSpPr>
        <p:spPr>
          <a:xfrm>
            <a:off x="365760" y="1404430"/>
            <a:ext cx="10858028" cy="82387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20" name="Google Shape;1647;p122">
            <a:extLst>
              <a:ext uri="{FF2B5EF4-FFF2-40B4-BE49-F238E27FC236}">
                <a16:creationId xmlns:a16="http://schemas.microsoft.com/office/drawing/2014/main" id="{002D7550-26F1-2DD0-8952-78C6D70AFD95}"/>
              </a:ext>
            </a:extLst>
          </p:cNvPr>
          <p:cNvSpPr/>
          <p:nvPr/>
        </p:nvSpPr>
        <p:spPr>
          <a:xfrm>
            <a:off x="365760" y="2650240"/>
            <a:ext cx="10858028" cy="82387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22" name="Google Shape;1647;p122">
            <a:extLst>
              <a:ext uri="{FF2B5EF4-FFF2-40B4-BE49-F238E27FC236}">
                <a16:creationId xmlns:a16="http://schemas.microsoft.com/office/drawing/2014/main" id="{ABEA5B99-17AE-C0F9-CD34-4C0FFF527C41}"/>
              </a:ext>
            </a:extLst>
          </p:cNvPr>
          <p:cNvSpPr/>
          <p:nvPr/>
        </p:nvSpPr>
        <p:spPr>
          <a:xfrm>
            <a:off x="365760" y="3984962"/>
            <a:ext cx="10858028" cy="82387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  <p:sp>
        <p:nvSpPr>
          <p:cNvPr id="23" name="Google Shape;1647;p122">
            <a:extLst>
              <a:ext uri="{FF2B5EF4-FFF2-40B4-BE49-F238E27FC236}">
                <a16:creationId xmlns:a16="http://schemas.microsoft.com/office/drawing/2014/main" id="{CAF5DAFB-97DC-98FA-8305-6108458E30B2}"/>
              </a:ext>
            </a:extLst>
          </p:cNvPr>
          <p:cNvSpPr/>
          <p:nvPr/>
        </p:nvSpPr>
        <p:spPr>
          <a:xfrm>
            <a:off x="365760" y="5745212"/>
            <a:ext cx="10858028" cy="823873"/>
          </a:xfrm>
          <a:prstGeom prst="rect">
            <a:avLst/>
          </a:prstGeom>
          <a:solidFill>
            <a:srgbClr val="E8FFF0"/>
          </a:solidFill>
          <a:ln w="19050" cap="flat" cmpd="sng">
            <a:solidFill>
              <a:srgbClr val="2ECC7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Write answer here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421</Words>
  <Application>Microsoft Office PowerPoint</Application>
  <PresentationFormat>Widescreen</PresentationFormat>
  <Paragraphs>52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M A</cp:lastModifiedBy>
  <cp:revision>9</cp:revision>
  <dcterms:created xsi:type="dcterms:W3CDTF">2013-01-27T09:14:16Z</dcterms:created>
  <dcterms:modified xsi:type="dcterms:W3CDTF">2026-08-23T18:20:46Z</dcterms:modified>
  <cp:category/>
</cp:coreProperties>
</file>