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3051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A" userId="994499579345518a" providerId="LiveId" clId="{498C45D2-6B19-48F3-89CE-F5BF0EFDBDB4}"/>
    <pc:docChg chg="custSel delSld modSld">
      <pc:chgData name="M A" userId="994499579345518a" providerId="LiveId" clId="{498C45D2-6B19-48F3-89CE-F5BF0EFDBDB4}" dt="2026-10-30T14:06:29.370" v="9" actId="478"/>
      <pc:docMkLst>
        <pc:docMk/>
      </pc:docMkLst>
      <pc:sldChg chg="del">
        <pc:chgData name="M A" userId="994499579345518a" providerId="LiveId" clId="{498C45D2-6B19-48F3-89CE-F5BF0EFDBDB4}" dt="2026-10-30T14:06:01.396" v="0" actId="47"/>
        <pc:sldMkLst>
          <pc:docMk/>
          <pc:sldMk cId="0" sldId="256"/>
        </pc:sldMkLst>
      </pc:sldChg>
      <pc:sldChg chg="delSp modSp mod">
        <pc:chgData name="M A" userId="994499579345518a" providerId="LiveId" clId="{498C45D2-6B19-48F3-89CE-F5BF0EFDBDB4}" dt="2026-10-30T14:06:18.097" v="3" actId="478"/>
        <pc:sldMkLst>
          <pc:docMk/>
          <pc:sldMk cId="0" sldId="257"/>
        </pc:sldMkLst>
        <pc:spChg chg="mod">
          <ac:chgData name="M A" userId="994499579345518a" providerId="LiveId" clId="{498C45D2-6B19-48F3-89CE-F5BF0EFDBDB4}" dt="2026-10-30T14:06:08.415" v="2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M A" userId="994499579345518a" providerId="LiveId" clId="{498C45D2-6B19-48F3-89CE-F5BF0EFDBDB4}" dt="2026-10-30T14:06:05.861" v="1" actId="20577"/>
          <ac:spMkLst>
            <pc:docMk/>
            <pc:sldMk cId="0" sldId="257"/>
            <ac:spMk id="4" creationId="{00000000-0000-0000-0000-000000000000}"/>
          </ac:spMkLst>
        </pc:spChg>
        <pc:spChg chg="del">
          <ac:chgData name="M A" userId="994499579345518a" providerId="LiveId" clId="{498C45D2-6B19-48F3-89CE-F5BF0EFDBDB4}" dt="2026-10-30T14:06:18.097" v="3" actId="478"/>
          <ac:spMkLst>
            <pc:docMk/>
            <pc:sldMk cId="0" sldId="257"/>
            <ac:spMk id="5" creationId="{00000000-0000-0000-0000-000000000000}"/>
          </ac:spMkLst>
        </pc:spChg>
      </pc:sldChg>
      <pc:sldChg chg="delSp mod">
        <pc:chgData name="M A" userId="994499579345518a" providerId="LiveId" clId="{498C45D2-6B19-48F3-89CE-F5BF0EFDBDB4}" dt="2026-10-30T14:06:21.385" v="4" actId="478"/>
        <pc:sldMkLst>
          <pc:docMk/>
          <pc:sldMk cId="0" sldId="258"/>
        </pc:sldMkLst>
        <pc:spChg chg="del">
          <ac:chgData name="M A" userId="994499579345518a" providerId="LiveId" clId="{498C45D2-6B19-48F3-89CE-F5BF0EFDBDB4}" dt="2026-10-30T14:06:21.385" v="4" actId="478"/>
          <ac:spMkLst>
            <pc:docMk/>
            <pc:sldMk cId="0" sldId="258"/>
            <ac:spMk id="2" creationId="{00000000-0000-0000-0000-000000000000}"/>
          </ac:spMkLst>
        </pc:spChg>
      </pc:sldChg>
      <pc:sldChg chg="delSp mod">
        <pc:chgData name="M A" userId="994499579345518a" providerId="LiveId" clId="{498C45D2-6B19-48F3-89CE-F5BF0EFDBDB4}" dt="2026-10-30T14:06:23.138" v="5" actId="478"/>
        <pc:sldMkLst>
          <pc:docMk/>
          <pc:sldMk cId="0" sldId="259"/>
        </pc:sldMkLst>
        <pc:spChg chg="del">
          <ac:chgData name="M A" userId="994499579345518a" providerId="LiveId" clId="{498C45D2-6B19-48F3-89CE-F5BF0EFDBDB4}" dt="2026-10-30T14:06:23.138" v="5" actId="478"/>
          <ac:spMkLst>
            <pc:docMk/>
            <pc:sldMk cId="0" sldId="259"/>
            <ac:spMk id="2" creationId="{00000000-0000-0000-0000-000000000000}"/>
          </ac:spMkLst>
        </pc:spChg>
      </pc:sldChg>
      <pc:sldChg chg="delSp mod">
        <pc:chgData name="M A" userId="994499579345518a" providerId="LiveId" clId="{498C45D2-6B19-48F3-89CE-F5BF0EFDBDB4}" dt="2026-10-30T14:06:24.758" v="6" actId="478"/>
        <pc:sldMkLst>
          <pc:docMk/>
          <pc:sldMk cId="0" sldId="260"/>
        </pc:sldMkLst>
        <pc:spChg chg="del">
          <ac:chgData name="M A" userId="994499579345518a" providerId="LiveId" clId="{498C45D2-6B19-48F3-89CE-F5BF0EFDBDB4}" dt="2026-10-30T14:06:24.758" v="6" actId="478"/>
          <ac:spMkLst>
            <pc:docMk/>
            <pc:sldMk cId="0" sldId="260"/>
            <ac:spMk id="2" creationId="{00000000-0000-0000-0000-000000000000}"/>
          </ac:spMkLst>
        </pc:spChg>
      </pc:sldChg>
      <pc:sldChg chg="delSp mod">
        <pc:chgData name="M A" userId="994499579345518a" providerId="LiveId" clId="{498C45D2-6B19-48F3-89CE-F5BF0EFDBDB4}" dt="2026-10-30T14:06:26.409" v="7" actId="478"/>
        <pc:sldMkLst>
          <pc:docMk/>
          <pc:sldMk cId="0" sldId="261"/>
        </pc:sldMkLst>
        <pc:spChg chg="del">
          <ac:chgData name="M A" userId="994499579345518a" providerId="LiveId" clId="{498C45D2-6B19-48F3-89CE-F5BF0EFDBDB4}" dt="2026-10-30T14:06:26.409" v="7" actId="478"/>
          <ac:spMkLst>
            <pc:docMk/>
            <pc:sldMk cId="0" sldId="261"/>
            <ac:spMk id="2" creationId="{00000000-0000-0000-0000-000000000000}"/>
          </ac:spMkLst>
        </pc:spChg>
      </pc:sldChg>
      <pc:sldChg chg="delSp mod">
        <pc:chgData name="M A" userId="994499579345518a" providerId="LiveId" clId="{498C45D2-6B19-48F3-89CE-F5BF0EFDBDB4}" dt="2026-10-30T14:06:27.899" v="8" actId="478"/>
        <pc:sldMkLst>
          <pc:docMk/>
          <pc:sldMk cId="0" sldId="262"/>
        </pc:sldMkLst>
        <pc:spChg chg="del">
          <ac:chgData name="M A" userId="994499579345518a" providerId="LiveId" clId="{498C45D2-6B19-48F3-89CE-F5BF0EFDBDB4}" dt="2026-10-30T14:06:27.899" v="8" actId="478"/>
          <ac:spMkLst>
            <pc:docMk/>
            <pc:sldMk cId="0" sldId="262"/>
            <ac:spMk id="2" creationId="{00000000-0000-0000-0000-000000000000}"/>
          </ac:spMkLst>
        </pc:spChg>
      </pc:sldChg>
      <pc:sldChg chg="delSp mod">
        <pc:chgData name="M A" userId="994499579345518a" providerId="LiveId" clId="{498C45D2-6B19-48F3-89CE-F5BF0EFDBDB4}" dt="2026-10-30T14:06:29.370" v="9" actId="478"/>
        <pc:sldMkLst>
          <pc:docMk/>
          <pc:sldMk cId="0" sldId="263"/>
        </pc:sldMkLst>
        <pc:spChg chg="del">
          <ac:chgData name="M A" userId="994499579345518a" providerId="LiveId" clId="{498C45D2-6B19-48F3-89CE-F5BF0EFDBDB4}" dt="2026-10-30T14:06:29.370" v="9" actId="478"/>
          <ac:spMkLst>
            <pc:docMk/>
            <pc:sldMk cId="0" sldId="263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007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6464808" cy="1463040"/>
          </a:xfrm>
          <a:prstGeom prst="rect">
            <a:avLst/>
          </a:prstGeom>
          <a:solidFill>
            <a:srgbClr val="F1F5F9"/>
          </a:solidFill>
          <a:ln w="254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 txBox="1"/>
          <p:nvPr/>
        </p:nvSpPr>
        <p:spPr>
          <a:xfrm>
            <a:off x="777240" y="685800"/>
            <a:ext cx="6007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A-Level </a:t>
            </a:r>
            <a:r>
              <a:rPr lang="en-US" sz="160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Computer Science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051560"/>
            <a:ext cx="6007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6464808" cy="150876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1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Name: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Class: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Date: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48640" y="397764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Time allowed: 40 minutes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48056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Instructions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4892040"/>
            <a:ext cx="637336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 ALL the questions.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your answers in the spaces provided.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Show your working for every calculation – marks are given for correct working.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total mark for this paper is 30.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marks for each question are shown in brackets [ ].</a:t>
            </a:r>
            <a:endParaRPr lang="en-US" sz="1600" dirty="0"/>
          </a:p>
        </p:txBody>
      </p:sp>
      <p:graphicFrame>
        <p:nvGraphicFramePr>
          <p:cNvPr id="10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7315200"/>
          <a:ext cx="6464808" cy="256032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0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Question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Topic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Marks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My mark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1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What PageRank does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6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2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Page scores and shares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6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3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The damping factor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5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4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Calculating a PageRank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9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5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Iterations and limitations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4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Total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30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ext 7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2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566928"/>
            <a:ext cx="6464808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6464808" cy="457200"/>
          </a:xfrm>
          <a:prstGeom prst="rect">
            <a:avLst/>
          </a:prstGeom>
          <a:solidFill>
            <a:srgbClr val="EFF6FF"/>
          </a:solidFill>
          <a:ln w="1905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6190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Question 1 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PageRank does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6464808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search engine finds thousands of web pages that contain the words a user searched for. It uses the PageRank algorithm to help decide the order the pages are shown in.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61616"/>
            <a:ext cx="5596128" cy="305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1(a)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State what the PageRank algorithm measures.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327648" y="221996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[1]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08864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548640" y="347268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548640" y="3792728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1(b)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Early search engines ranked pages by counting how many times the search words appeared on each page. Explain why this gave poor results.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327648" y="4271264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399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48640" y="552399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548640" y="590804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548640" y="629208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548640" y="6612128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1(c)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why a link from a page with a high PageRank is worth more than a link from a page with a low PageRank.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327648" y="7090664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[3]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79593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548640" y="834339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548640" y="872744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548640" y="911148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48640" y="949553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48640" y="987958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3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566928"/>
            <a:ext cx="6464808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6464808" cy="457200"/>
          </a:xfrm>
          <a:prstGeom prst="rect">
            <a:avLst/>
          </a:prstGeom>
          <a:solidFill>
            <a:srgbClr val="F5F3FF"/>
          </a:solidFill>
          <a:ln w="1905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6190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Question 2 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scores and shares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6464808" cy="520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small web has 8 pages. Before PageRank is calculated, every page is given the same starting score.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01520"/>
            <a:ext cx="5596128" cy="305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2(a)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Calculate the starting score of each page.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327648" y="1959864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[1]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8285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548640" y="321259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548640" y="3532632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2(b)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A has the starting score and links to 4 other pages. Calculate the share of its score that each linked page receives. Show your working.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327648" y="401116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487984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48640" y="526389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548640" y="56479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548640" y="5967984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2(c)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A adds two more outgoing links. Describe what happens to the share that each page linked from A receives.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327648" y="64465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731520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548640" y="769924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548640" y="808329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548640" y="84673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548640" y="885139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48640" y="923544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48640" y="961948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48640" y="1000353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4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566928"/>
            <a:ext cx="6464808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548640" y="777240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2(d)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State one reason why PageRank divides a page's score between its links instead of giving each link the full score.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327648" y="1255776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[1]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12445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548640" y="250850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548640" y="2919984"/>
            <a:ext cx="6464808" cy="457200"/>
          </a:xfrm>
          <a:prstGeom prst="rect">
            <a:avLst/>
          </a:prstGeom>
          <a:solidFill>
            <a:srgbClr val="F0FDF4"/>
          </a:solidFill>
          <a:ln w="1905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685800" y="2919984"/>
            <a:ext cx="6190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Question 3 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damping factor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514344"/>
            <a:ext cx="6464808" cy="520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uses a damping factor, d, and a base amount that every page receives.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44264"/>
            <a:ext cx="5596128" cy="305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3(a)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State the value of d that is normally used.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327648" y="410260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[1]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497128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548640" y="5291328"/>
            <a:ext cx="5596128" cy="565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3(b)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Describe what the damping factor represents.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327648" y="550976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637844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548640" y="676249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548640" y="71465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548640" y="7466584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3(c)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base amount is (1 − d) ÷ N. Calculate the base amount for a web of 10 pages when d = 0.85. Show your working.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327648" y="7945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48640" y="881380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548640" y="919784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48640" y="958189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48640" y="99659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5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566928"/>
            <a:ext cx="6464808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548640" y="777240"/>
            <a:ext cx="6464808" cy="457200"/>
          </a:xfrm>
          <a:prstGeom prst="rect">
            <a:avLst/>
          </a:prstGeom>
          <a:solidFill>
            <a:srgbClr val="FFFBEB"/>
          </a:solidFill>
          <a:ln w="1905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6190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Question 4 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Calculating a PageRank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6464808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web has 4 pages: A, B, C and D. The links between them are shown below. Every page starts with a score of 0.25 and d = 0.85.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261616"/>
            <a:ext cx="6464808" cy="1298448"/>
          </a:xfrm>
          <a:prstGeom prst="rect">
            <a:avLst/>
          </a:prstGeom>
          <a:solidFill>
            <a:srgbClr val="F8FAFC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731520" y="2398776"/>
            <a:ext cx="609904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→ B    A → D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 → C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→ A    C → B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 → B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742944"/>
            <a:ext cx="5596128" cy="305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4(a)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Identify all the pages that link to page B.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327648" y="370128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[1]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456996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48640" y="4890008"/>
            <a:ext cx="5596128" cy="565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4(b)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Complete the table to show the share each of these pages sends to page B.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327648" y="510844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[3]</a:t>
            </a:r>
            <a:endParaRPr lang="en-US" sz="1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5593080"/>
          <a:ext cx="6464808" cy="192024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5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Page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Its score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Links it sends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F3A5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Share sent to B</a:t>
                      </a: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6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3A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 12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6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566928"/>
            <a:ext cx="6464808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548640" y="777240"/>
            <a:ext cx="5596128" cy="82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4(c)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Use the formula PR(B) = (1 − d) ÷ N + d × (total shares coming in) to calculate PR(B) for one round. Show your working.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327648" y="1255776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[3]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12445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548640" y="250850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548640" y="289255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548640" y="327660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548640" y="366064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548640" y="3980688"/>
            <a:ext cx="5596128" cy="565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4(d)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why page B has the highest PageRank of the four pages.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327648" y="4199128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06780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48640" y="545185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548640" y="583590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548640" y="6247384"/>
            <a:ext cx="6464808" cy="457200"/>
          </a:xfrm>
          <a:prstGeom prst="rect">
            <a:avLst/>
          </a:prstGeom>
          <a:solidFill>
            <a:srgbClr val="F0FDFA"/>
          </a:solidFill>
          <a:ln w="1905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685800" y="6247384"/>
            <a:ext cx="6190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Question 5 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Iterations and limitations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841744"/>
            <a:ext cx="5596128" cy="565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5(a)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why PageRank is calculated over several rounds (iterations) rather than just once.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327648" y="7060184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792886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548640" y="831291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548640" y="869696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48640" y="908100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48640" y="946505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48640" y="984910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7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566928"/>
            <a:ext cx="6464808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548640" y="777240"/>
            <a:ext cx="5596128" cy="1086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5(b)  </a:t>
            </a:r>
            <a:r>
              <a:rPr lang="en-US" sz="1600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website owner creates hundreds of new pages that all link to their main page. Explain why this does not raise the main page's PageRank very much.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327648" y="1515872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[2]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38455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548640" y="276860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548640" y="315264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548640" y="353669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548640" y="392074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48640" y="430479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48640" y="468884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48640" y="507288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48640" y="545693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548640" y="584098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548640" y="622503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548640" y="660908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548640" y="699312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548640" y="737717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548640" y="7761224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548640" y="8145272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548640" y="8529320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548640" y="8913368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48640" y="9297416"/>
            <a:ext cx="6464808" cy="0"/>
          </a:xfrm>
          <a:prstGeom prst="line">
            <a:avLst/>
          </a:prstGeom>
          <a:noFill/>
          <a:ln w="9525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548640" y="95554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3A5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END OF QUESTION PAPER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474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  •  30 marks   •   Page 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</Words>
  <Application>Microsoft Office PowerPoint</Application>
  <PresentationFormat>Custom</PresentationFormat>
  <Paragraphs>97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Comic Sans MS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 A</cp:lastModifiedBy>
  <cp:revision>1</cp:revision>
  <dcterms:created xsi:type="dcterms:W3CDTF">2026-10-30T13:40:00Z</dcterms:created>
  <dcterms:modified xsi:type="dcterms:W3CDTF">2026-10-30T14:06:32Z</dcterms:modified>
</cp:coreProperties>
</file>